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0" r:id="rId20"/>
    <p:sldId id="284" r:id="rId21"/>
    <p:sldId id="281" r:id="rId22"/>
    <p:sldId id="285" r:id="rId23"/>
    <p:sldId id="271" r:id="rId24"/>
    <p:sldId id="272" r:id="rId25"/>
    <p:sldId id="278" r:id="rId26"/>
    <p:sldId id="273" r:id="rId27"/>
    <p:sldId id="279" r:id="rId28"/>
    <p:sldId id="282" r:id="rId29"/>
    <p:sldId id="283" r:id="rId30"/>
    <p:sldId id="286" r:id="rId31"/>
    <p:sldId id="274" r:id="rId32"/>
    <p:sldId id="275" r:id="rId33"/>
    <p:sldId id="276" r:id="rId34"/>
    <p:sldId id="277" r:id="rId35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82C2266-8BB0-47C0-B9FE-ACA77469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20960557" cy="753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9C5263C-B577-44BB-889E-ED0F03297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19360348" cy="89558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06406B3-F663-4271-B9F5-2ADBB7768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40" y="1724520"/>
            <a:ext cx="13173600" cy="109281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74CB59C-0474-42EE-9386-56229BB5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35" y="1719360"/>
            <a:ext cx="15832985" cy="7912320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18DA786-7859-48ED-A719-A4402CCEF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b="12558"/>
          <a:stretch/>
        </p:blipFill>
        <p:spPr>
          <a:xfrm>
            <a:off x="501223" y="7133460"/>
            <a:ext cx="14050851" cy="57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3809A5AF-AE75-476F-B5D0-9E18AB1B6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0" b="74794" l="1811" r="93803">
                        <a14:foregroundMark x1="19678" y1="58723" x2="14044" y2="66277"/>
                        <a14:foregroundMark x1="14044" y1="66277" x2="11710" y2="59478"/>
                        <a14:foregroundMark x1="11710" y1="59478" x2="9618" y2="36195"/>
                        <a14:foregroundMark x1="9618" y1="36195" x2="13078" y2="19849"/>
                        <a14:foregroundMark x1="13078" y1="19849" x2="16579" y2="13255"/>
                        <a14:foregroundMark x1="16579" y1="13255" x2="20885" y2="8723"/>
                        <a14:foregroundMark x1="20885" y1="8723" x2="23622" y2="9615"/>
                        <a14:foregroundMark x1="23622" y1="9615" x2="25433" y2="17102"/>
                        <a14:foregroundMark x1="25433" y1="17102" x2="24869" y2="25481"/>
                        <a14:foregroundMark x1="24869" y1="25481" x2="20805" y2="34615"/>
                        <a14:foregroundMark x1="20805" y1="34615" x2="16539" y2="39286"/>
                        <a14:foregroundMark x1="16539" y1="39286" x2="13199" y2="41140"/>
                        <a14:foregroundMark x1="13199" y1="41140" x2="9175" y2="40522"/>
                        <a14:foregroundMark x1="9175" y1="40522" x2="7082" y2="29327"/>
                        <a14:foregroundMark x1="7082" y1="29327" x2="5714" y2="17651"/>
                        <a14:foregroundMark x1="5714" y1="17651" x2="7606" y2="11195"/>
                        <a14:foregroundMark x1="7606" y1="11195" x2="11670" y2="7349"/>
                        <a14:foregroundMark x1="11670" y1="7349" x2="43139" y2="1099"/>
                        <a14:foregroundMark x1="43139" y1="1099" x2="60443" y2="6113"/>
                        <a14:foregroundMark x1="60443" y1="6113" x2="54245" y2="17102"/>
                        <a14:foregroundMark x1="54245" y1="17102" x2="40885" y2="22047"/>
                        <a14:foregroundMark x1="40885" y1="22047" x2="36700" y2="17720"/>
                        <a14:foregroundMark x1="36700" y1="17720" x2="45674" y2="13118"/>
                        <a14:foregroundMark x1="45674" y1="13118" x2="53883" y2="26305"/>
                        <a14:foregroundMark x1="53883" y1="26305" x2="49859" y2="34753"/>
                        <a14:foregroundMark x1="49859" y1="34753" x2="48853" y2="25893"/>
                        <a14:foregroundMark x1="48853" y1="25893" x2="68692" y2="21429"/>
                        <a14:foregroundMark x1="68692" y1="21429" x2="73280" y2="28022"/>
                        <a14:foregroundMark x1="73280" y1="28022" x2="66600" y2="22596"/>
                        <a14:foregroundMark x1="66600" y1="22596" x2="71469" y2="8242"/>
                        <a14:foregroundMark x1="71469" y1="8242" x2="80644" y2="21223"/>
                        <a14:foregroundMark x1="80644" y1="21223" x2="72596" y2="29602"/>
                        <a14:foregroundMark x1="72596" y1="29602" x2="74648" y2="17651"/>
                        <a14:foregroundMark x1="74648" y1="17651" x2="85714" y2="23901"/>
                        <a14:foregroundMark x1="85714" y1="23901" x2="81288" y2="35027"/>
                        <a14:foregroundMark x1="81288" y1="35027" x2="83219" y2="15797"/>
                        <a14:foregroundMark x1="83219" y1="15797" x2="93239" y2="23970"/>
                        <a14:foregroundMark x1="93239" y1="23970" x2="90141" y2="40453"/>
                        <a14:foregroundMark x1="90141" y1="40453" x2="85594" y2="32555"/>
                        <a14:foregroundMark x1="85594" y1="32555" x2="91911" y2="21429"/>
                        <a14:foregroundMark x1="91911" y1="21429" x2="90664" y2="50755"/>
                        <a14:foregroundMark x1="90664" y1="50755" x2="86881" y2="40385"/>
                        <a14:foregroundMark x1="86881" y1="40385" x2="90744" y2="45742"/>
                        <a14:foregroundMark x1="90744" y1="45742" x2="78109" y2="42376"/>
                        <a14:foregroundMark x1="78109" y1="42376" x2="82012" y2="46841"/>
                        <a14:foregroundMark x1="82012" y1="46841" x2="67042" y2="54739"/>
                        <a14:foregroundMark x1="67042" y1="54739" x2="58833" y2="43613"/>
                        <a14:foregroundMark x1="58833" y1="43613" x2="64628" y2="44093"/>
                        <a14:foregroundMark x1="64628" y1="44093" x2="63179" y2="49038"/>
                        <a14:foregroundMark x1="63179" y1="49038" x2="66157" y2="43269"/>
                        <a14:foregroundMark x1="66157" y1="43269" x2="66881" y2="54945"/>
                        <a14:foregroundMark x1="66881" y1="54945" x2="60644" y2="42376"/>
                        <a14:foregroundMark x1="60644" y1="42376" x2="68612" y2="38874"/>
                        <a14:foregroundMark x1="68612" y1="38874" x2="54286" y2="62981"/>
                        <a14:foregroundMark x1="54286" y1="62981" x2="51509" y2="60234"/>
                        <a14:foregroundMark x1="51509" y1="60234" x2="49376" y2="59341"/>
                        <a14:foregroundMark x1="49376" y1="59341" x2="41449" y2="64904"/>
                        <a14:foregroundMark x1="41449" y1="64904" x2="16942" y2="57074"/>
                        <a14:foregroundMark x1="16942" y1="57074" x2="16861" y2="56868"/>
                        <a14:foregroundMark x1="27968" y1="39560" x2="29658" y2="12431"/>
                        <a14:foregroundMark x1="29658" y1="12431" x2="31469" y2="7692"/>
                        <a14:foregroundMark x1="31469" y1="7692" x2="37867" y2="3777"/>
                        <a14:foregroundMark x1="37867" y1="3777" x2="42133" y2="2335"/>
                        <a14:foregroundMark x1="42133" y1="2335" x2="45553" y2="4808"/>
                        <a14:foregroundMark x1="45553" y1="4808" x2="26922" y2="27404"/>
                        <a14:foregroundMark x1="26922" y1="27404" x2="66439" y2="481"/>
                        <a14:foregroundMark x1="66439" y1="481" x2="69819" y2="343"/>
                        <a14:foregroundMark x1="69819" y1="343" x2="83099" y2="1030"/>
                        <a14:foregroundMark x1="83099" y1="1030" x2="93722" y2="12019"/>
                        <a14:foregroundMark x1="93722" y1="12019" x2="95171" y2="15522"/>
                        <a14:foregroundMark x1="95171" y1="15522" x2="96660" y2="39973"/>
                        <a14:foregroundMark x1="96660" y1="39973" x2="95292" y2="45467"/>
                        <a14:foregroundMark x1="95292" y1="45467" x2="93843" y2="48626"/>
                        <a14:foregroundMark x1="93843" y1="48626" x2="84386" y2="57349"/>
                        <a14:foregroundMark x1="84386" y1="57349" x2="77626" y2="60852"/>
                        <a14:foregroundMark x1="77626" y1="60852" x2="64225" y2="61264"/>
                        <a14:foregroundMark x1="5030" y1="9409" x2="3421" y2="12019"/>
                        <a14:foregroundMark x1="3421" y1="12019" x2="2978" y2="16484"/>
                        <a14:foregroundMark x1="2978" y1="16484" x2="4829" y2="18269"/>
                        <a14:foregroundMark x1="4829" y1="18269" x2="7928" y2="16827"/>
                        <a14:foregroundMark x1="7928" y1="16827" x2="9618" y2="10508"/>
                        <a14:foregroundMark x1="9618" y1="10508" x2="9416" y2="6731"/>
                        <a14:foregroundMark x1="9416" y1="6731" x2="7887" y2="4258"/>
                        <a14:foregroundMark x1="7887" y1="4258" x2="4386" y2="8379"/>
                        <a14:foregroundMark x1="4386" y1="8379" x2="3702" y2="12500"/>
                        <a14:foregroundMark x1="3702" y1="12500" x2="4064" y2="16621"/>
                        <a14:foregroundMark x1="4064" y1="16621" x2="5875" y2="19574"/>
                        <a14:foregroundMark x1="5875" y1="19574" x2="7726" y2="16415"/>
                        <a14:foregroundMark x1="7726" y1="16415" x2="9497" y2="10989"/>
                        <a14:foregroundMark x1="9497" y1="10989" x2="5392" y2="12157"/>
                        <a14:foregroundMark x1="5392" y1="12157" x2="3742" y2="18475"/>
                        <a14:foregroundMark x1="3742" y1="18475" x2="3541" y2="24931"/>
                        <a14:foregroundMark x1="3541" y1="24931" x2="4427" y2="30563"/>
                        <a14:foregroundMark x1="4427" y1="30563" x2="6076" y2="27473"/>
                        <a14:foregroundMark x1="6076" y1="27473" x2="3622" y2="48558"/>
                        <a14:foregroundMark x1="3622" y1="48558" x2="4909" y2="65591"/>
                        <a14:foregroundMark x1="4909" y1="65591" x2="6519" y2="68063"/>
                        <a14:foregroundMark x1="6519" y1="68063" x2="9296" y2="65591"/>
                        <a14:foregroundMark x1="9296" y1="65591" x2="10382" y2="55975"/>
                        <a14:foregroundMark x1="10382" y1="55975" x2="8571" y2="60852"/>
                        <a14:foregroundMark x1="8571" y1="60852" x2="8048" y2="65865"/>
                        <a14:foregroundMark x1="8048" y1="65865" x2="7123" y2="61401"/>
                        <a14:foregroundMark x1="7123" y1="61401" x2="5392" y2="57486"/>
                        <a14:foregroundMark x1="5392" y1="57486" x2="5392" y2="57280"/>
                        <a14:foregroundMark x1="3421" y1="70192" x2="5956" y2="72459"/>
                        <a14:foregroundMark x1="5956" y1="72459" x2="8008" y2="73077"/>
                        <a14:foregroundMark x1="8008" y1="73077" x2="12877" y2="72321"/>
                        <a14:foregroundMark x1="12877" y1="72321" x2="19356" y2="72734"/>
                        <a14:foregroundMark x1="19356" y1="72734" x2="20765" y2="69643"/>
                        <a14:foregroundMark x1="20765" y1="69643" x2="20765" y2="64766"/>
                        <a14:foregroundMark x1="3662" y1="73146" x2="1851" y2="63530"/>
                        <a14:foregroundMark x1="1851" y1="63530" x2="1851" y2="63530"/>
                        <a14:foregroundMark x1="37586" y1="29396" x2="37384" y2="44986"/>
                        <a14:foregroundMark x1="37384" y1="44986" x2="36217" y2="49519"/>
                        <a14:foregroundMark x1="36217" y1="49519" x2="31469" y2="54533"/>
                        <a14:foregroundMark x1="31469" y1="54533" x2="29014" y2="54808"/>
                        <a14:foregroundMark x1="29014" y1="54808" x2="28491" y2="50824"/>
                        <a14:foregroundMark x1="28491" y1="50824" x2="31026" y2="51236"/>
                        <a14:foregroundMark x1="31026" y1="51236" x2="32394" y2="60302"/>
                        <a14:foregroundMark x1="32394" y1="60302" x2="45030" y2="52266"/>
                        <a14:foregroundMark x1="45030" y1="52266" x2="47163" y2="53159"/>
                        <a14:foregroundMark x1="47163" y1="53159" x2="48451" y2="56181"/>
                        <a14:foregroundMark x1="48451" y1="56181" x2="46036" y2="56731"/>
                        <a14:foregroundMark x1="46036" y1="56731" x2="45030" y2="56044"/>
                        <a14:foregroundMark x1="83260" y1="61058" x2="90020" y2="59066"/>
                        <a14:foregroundMark x1="90020" y1="59066" x2="94447" y2="59341"/>
                        <a14:foregroundMark x1="94447" y1="59341" x2="96620" y2="56113"/>
                        <a14:foregroundMark x1="96620" y1="56113" x2="99155" y2="49245"/>
                        <a14:foregroundMark x1="99155" y1="49245" x2="99839" y2="39217"/>
                        <a14:foregroundMark x1="99839" y1="39217" x2="99155" y2="29739"/>
                        <a14:foregroundMark x1="99155" y1="29739" x2="96579" y2="6113"/>
                        <a14:foregroundMark x1="96579" y1="6113" x2="93360" y2="5220"/>
                        <a14:foregroundMark x1="93360" y1="5220" x2="75734" y2="12637"/>
                        <a14:foregroundMark x1="75734" y1="12637" x2="71751" y2="12500"/>
                        <a14:foregroundMark x1="71751" y1="12500" x2="69940" y2="10852"/>
                        <a14:foregroundMark x1="69940" y1="10852" x2="67968" y2="7280"/>
                        <a14:foregroundMark x1="67968" y1="7280" x2="69336" y2="1992"/>
                        <a14:foregroundMark x1="69336" y1="1992" x2="80724" y2="481"/>
                        <a14:foregroundMark x1="80724" y1="481" x2="88129" y2="1923"/>
                        <a14:foregroundMark x1="88129" y1="1923" x2="81328" y2="7074"/>
                        <a14:foregroundMark x1="81328" y1="7074" x2="75292" y2="7280"/>
                        <a14:foregroundMark x1="75292" y1="7280" x2="72918" y2="5975"/>
                        <a14:foregroundMark x1="72918" y1="5975" x2="62414" y2="6799"/>
                        <a14:foregroundMark x1="62414" y1="6799" x2="53239" y2="0"/>
                        <a14:foregroundMark x1="53239" y1="0" x2="43541" y2="4739"/>
                        <a14:foregroundMark x1="43541" y1="4739" x2="39316" y2="2129"/>
                        <a14:foregroundMark x1="39316" y1="2129" x2="35091" y2="3846"/>
                        <a14:foregroundMark x1="35091" y1="3846" x2="22696" y2="893"/>
                        <a14:foregroundMark x1="22696" y1="893" x2="8934" y2="2129"/>
                        <a14:foregroundMark x1="8934" y1="2129" x2="5634" y2="4808"/>
                        <a14:foregroundMark x1="5634" y1="4808" x2="3421" y2="5220"/>
                        <a14:foregroundMark x1="3421" y1="5220" x2="3421" y2="5220"/>
                        <a14:foregroundMark x1="12354" y1="74794" x2="17586" y2="73558"/>
                        <a14:backgroundMark x1="80805" y1="63736" x2="80805" y2="63736"/>
                        <a14:backgroundMark x1="80563" y1="64766" x2="80805" y2="64148"/>
                        <a14:backgroundMark x1="70181" y1="73352" x2="69577" y2="66277"/>
                        <a14:backgroundMark x1="69577" y1="66277" x2="76539" y2="64354"/>
                        <a14:backgroundMark x1="76539" y1="64354" x2="78753" y2="65522"/>
                        <a14:backgroundMark x1="78753" y1="65522" x2="83702" y2="64698"/>
                        <a14:backgroundMark x1="83702" y1="64698" x2="89577" y2="62500"/>
                        <a14:backgroundMark x1="89577" y1="62500" x2="92113" y2="64973"/>
                        <a14:backgroundMark x1="92113" y1="64973" x2="93883" y2="69574"/>
                        <a14:backgroundMark x1="48330" y1="69849" x2="48330" y2="69849"/>
                        <a14:backgroundMark x1="48652" y1="69849" x2="50785" y2="70055"/>
                        <a14:backgroundMark x1="50785" y1="70055" x2="51268" y2="69918"/>
                        <a14:backgroundMark x1="61650" y1="69986" x2="54728" y2="71497"/>
                        <a14:backgroundMark x1="54728" y1="71497" x2="52314" y2="70398"/>
                        <a14:backgroundMark x1="52314" y1="70398" x2="47565" y2="70261"/>
                        <a14:backgroundMark x1="47565" y1="70261" x2="49618" y2="69437"/>
                        <a14:backgroundMark x1="49618" y1="69437" x2="51871" y2="69437"/>
                        <a14:backgroundMark x1="51871" y1="69437" x2="56258" y2="69025"/>
                        <a14:backgroundMark x1="56258" y1="69025" x2="61167" y2="69368"/>
                        <a14:backgroundMark x1="47968" y1="70055" x2="48853" y2="69712"/>
                        <a14:backgroundMark x1="47203" y1="69849" x2="49698" y2="68681"/>
                        <a14:backgroundMark x1="49698" y1="68681" x2="47646" y2="70124"/>
                        <a14:backgroundMark x1="47646" y1="70124" x2="46439" y2="69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4" t="3336" r="5271" b="25833"/>
          <a:stretch/>
        </p:blipFill>
        <p:spPr>
          <a:xfrm>
            <a:off x="1000125" y="3400425"/>
            <a:ext cx="23150221" cy="10315575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4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694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0A595A0-4289-4B9D-A253-4C7D634A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62" y="3474721"/>
            <a:ext cx="17861214" cy="9716726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44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2BFFCDD-9B72-4D50-8E21-11D86C0AE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91" y="3104460"/>
            <a:ext cx="17514737" cy="9819060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10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3200" b="0" strike="noStrike" spc="299" dirty="0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32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1EBECC4-E40C-417C-B06E-C6287DF14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1" t="14426" r="1603" b="6134"/>
          <a:stretch/>
        </p:blipFill>
        <p:spPr>
          <a:xfrm>
            <a:off x="5587648" y="4298192"/>
            <a:ext cx="18042555" cy="8503408"/>
          </a:xfrm>
          <a:prstGeom prst="rect">
            <a:avLst/>
          </a:prstGeom>
        </p:spPr>
      </p:pic>
      <p:sp>
        <p:nvSpPr>
          <p:cNvPr id="306" name="CustomShape 1"/>
          <p:cNvSpPr/>
          <p:nvPr/>
        </p:nvSpPr>
        <p:spPr>
          <a:xfrm>
            <a:off x="1987200" y="2261956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8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Dashboard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Local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168AC250-E069-452A-B8F7-1DE781934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00" y="3781611"/>
            <a:ext cx="15570225" cy="90868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3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0EB6575-E09E-4E26-9754-25203475F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13" y="1719360"/>
            <a:ext cx="16138414" cy="10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/>
          <p:cNvPicPr/>
          <p:nvPr/>
        </p:nvPicPr>
        <p:blipFill>
          <a:blip r:embed="rId2"/>
          <a:srcRect l="636" t="7904" r="11696" b="4469"/>
          <a:stretch>
            <a:fillRect/>
          </a:stretch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lang="pt-BR" sz="10000" b="0" strike="noStrike" spc="-1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5" name="Imagem 14" descr="Uma imagem contendo pássaro&#10;&#10;Descrição gerada automaticamente">
            <a:extLst>
              <a:ext uri="{FF2B5EF4-FFF2-40B4-BE49-F238E27FC236}">
                <a16:creationId xmlns:a16="http://schemas.microsoft.com/office/drawing/2014/main" id="{E08373DC-6AC8-411B-87A8-0BA34F3A7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733" y="11392946"/>
            <a:ext cx="3242480" cy="12073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A9B494-9069-4932-8268-CCD7414D5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61" y="11266833"/>
            <a:ext cx="1466850" cy="13335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BB5C575-B036-480C-BD27-84FE5DEB86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94" b="89914" l="9898" r="89975">
                        <a14:foregroundMark x1="28426" y1="41416" x2="28426" y2="41416"/>
                        <a14:foregroundMark x1="39467" y1="47210" x2="39467" y2="47210"/>
                        <a14:foregroundMark x1="39213" y1="38627" x2="39213" y2="38627"/>
                        <a14:foregroundMark x1="48477" y1="43562" x2="48477" y2="43562"/>
                        <a14:foregroundMark x1="59898" y1="44850" x2="59898" y2="44850"/>
                        <a14:foregroundMark x1="86041" y1="5794" x2="86041" y2="5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95" t="1070" r="5470" b="28990"/>
          <a:stretch/>
        </p:blipFill>
        <p:spPr>
          <a:xfrm>
            <a:off x="8129588" y="11105050"/>
            <a:ext cx="2454305" cy="149528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76F9770-9E6C-4E9B-A04A-9A9BFBB9E4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2"/>
          <a:stretch/>
        </p:blipFill>
        <p:spPr>
          <a:xfrm>
            <a:off x="12810455" y="11105050"/>
            <a:ext cx="1966607" cy="1736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</a:t>
            </a:r>
            <a:r>
              <a:rPr 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Tricentis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identificou 606 falhas em sistema de 314 companhias, que impactaram 3,7 bilhões de pessoas e resultaram em US$ 1,7 trilhões em perdas financeiras.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38267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032084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503</Words>
  <Application>Microsoft Office PowerPoint</Application>
  <PresentationFormat>Personalizar</PresentationFormat>
  <Paragraphs>136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31</vt:i4>
      </vt:variant>
    </vt:vector>
  </HeadingPairs>
  <TitlesOfParts>
    <vt:vector size="45" baseType="lpstr">
      <vt:lpstr>Arial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Raissa Domingos</cp:lastModifiedBy>
  <cp:revision>9375</cp:revision>
  <dcterms:created xsi:type="dcterms:W3CDTF">2019-10-26T01:43:11Z</dcterms:created>
  <dcterms:modified xsi:type="dcterms:W3CDTF">2019-12-02T20:56:33Z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